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0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 snapToGrid="0" snapToObjects="1">
      <p:cViewPr varScale="1">
        <p:scale>
          <a:sx n="77" d="100"/>
          <a:sy n="77" d="100"/>
        </p:scale>
        <p:origin x="171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aw and Education Jeopardy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Law and Education Jeopardy</a:t>
            </a:r>
          </a:p>
        </p:txBody>
      </p:sp>
      <p:sp>
        <p:nvSpPr>
          <p:cNvPr id="120" name="Body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ategory - Tinker - $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r>
              <a:t>Category - Tinker - $100</a:t>
            </a:r>
          </a:p>
        </p:txBody>
      </p:sp>
      <p:sp>
        <p:nvSpPr>
          <p:cNvPr id="123" name="The youngest Tinker schoolchild suspended from school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444499" indent="-444499">
              <a:defRPr sz="3900"/>
            </a:lvl1pPr>
          </a:lstStyle>
          <a:p>
            <a:r>
              <a:rPr sz="4400" dirty="0"/>
              <a:t>The youngest Tinker schoolchild suspended from school.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66BC-B812-8D4A-86DE-F8EEEAFE8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Category – Tinker - $200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89EFE-CB0C-004C-892D-F31BB09687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Opposition to the Vietnam War and support for a truce.</a:t>
            </a:r>
          </a:p>
        </p:txBody>
      </p:sp>
    </p:spTree>
    <p:extLst>
      <p:ext uri="{BB962C8B-B14F-4D97-AF65-F5344CB8AC3E}">
        <p14:creationId xmlns:p14="http://schemas.microsoft.com/office/powerpoint/2010/main" val="11652151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ategory - Tinker - $2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r>
              <a:rPr dirty="0"/>
              <a:t>Category - Tinker - $</a:t>
            </a:r>
            <a:r>
              <a:rPr lang="en-US" dirty="0"/>
              <a:t>3</a:t>
            </a:r>
            <a:r>
              <a:rPr dirty="0"/>
              <a:t>00</a:t>
            </a:r>
          </a:p>
        </p:txBody>
      </p:sp>
      <p:sp>
        <p:nvSpPr>
          <p:cNvPr id="126" name="Supreme Court case that held that public school students could not be compelled to salute the American flag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499" indent="-444499">
              <a:defRPr sz="3900"/>
            </a:lvl1pPr>
          </a:lstStyle>
          <a:p>
            <a:r>
              <a:rPr sz="4400" dirty="0"/>
              <a:t>Supreme Court case that held that public school students could not be compelled to salute the American flag.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EB68B-A9DF-B24E-9622-92961CFB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Category – Tinker - $400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F3E21-F43C-6B46-9E4A-E0A82673F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Showing necessary for school officials to justify suspension of Mary Beth Tinker, John Tinker, and Christopher Eckhardt without violating their First Amendment rights.</a:t>
            </a:r>
          </a:p>
        </p:txBody>
      </p:sp>
    </p:spTree>
    <p:extLst>
      <p:ext uri="{BB962C8B-B14F-4D97-AF65-F5344CB8AC3E}">
        <p14:creationId xmlns:p14="http://schemas.microsoft.com/office/powerpoint/2010/main" val="41900129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771BB-D855-F440-9E3C-B4314448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Category – Tinker - $500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1E5A7-BF12-2F4E-B7E4-E276D21C4A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This “depends upon leaders trained through wide exposure to that robust exchange of ideas which discovers truth ‘out of a multitude of tongues, [rather] than through any kind of authoritative selection.’”</a:t>
            </a:r>
          </a:p>
        </p:txBody>
      </p:sp>
    </p:spTree>
    <p:extLst>
      <p:ext uri="{BB962C8B-B14F-4D97-AF65-F5344CB8AC3E}">
        <p14:creationId xmlns:p14="http://schemas.microsoft.com/office/powerpoint/2010/main" val="9079239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136</Words>
  <Application>Microsoft Macintosh PowerPoint</Application>
  <PresentationFormat>Custom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Law and Education Jeopardy</vt:lpstr>
      <vt:lpstr>Category - Tinker - $100</vt:lpstr>
      <vt:lpstr>Category – Tinker - $200</vt:lpstr>
      <vt:lpstr>Category - Tinker - $300</vt:lpstr>
      <vt:lpstr>Category – Tinker - $400</vt:lpstr>
      <vt:lpstr>Category – Tinker - $500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and Education Jeopardy</dc:title>
  <cp:lastModifiedBy>Leora Harpaz</cp:lastModifiedBy>
  <cp:revision>2</cp:revision>
  <dcterms:modified xsi:type="dcterms:W3CDTF">2019-05-15T23:52:42Z</dcterms:modified>
</cp:coreProperties>
</file>